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52" r:id="rId13"/>
    <p:sldId id="501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  <p:sldId id="545" r:id="rId24"/>
    <p:sldId id="542" r:id="rId25"/>
    <p:sldId id="543" r:id="rId26"/>
    <p:sldId id="546" r:id="rId27"/>
    <p:sldId id="547" r:id="rId28"/>
    <p:sldId id="548" r:id="rId29"/>
    <p:sldId id="549" r:id="rId30"/>
    <p:sldId id="550" r:id="rId31"/>
    <p:sldId id="553" r:id="rId32"/>
    <p:sldId id="432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387" r:id="rId41"/>
    <p:sldId id="509" r:id="rId42"/>
    <p:sldId id="551" r:id="rId43"/>
    <p:sldId id="513" r:id="rId44"/>
    <p:sldId id="357" r:id="rId45"/>
    <p:sldId id="368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CC492AE-C548-4460-A1CC-35925CC0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313795"/>
            <a:ext cx="11411339" cy="62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779952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378602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977252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575902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0" name="Suorakulmio 39">
            <a:extLst>
              <a:ext uri="{FF2B5EF4-FFF2-40B4-BE49-F238E27FC236}">
                <a16:creationId xmlns:a16="http://schemas.microsoft.com/office/drawing/2014/main" id="{4F44FA72-357A-4D72-8886-5E2F3577E509}"/>
              </a:ext>
            </a:extLst>
          </p:cNvPr>
          <p:cNvSpPr/>
          <p:nvPr/>
        </p:nvSpPr>
        <p:spPr>
          <a:xfrm>
            <a:off x="4126636" y="3727716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1" name="Suorakulmio 40">
            <a:extLst>
              <a:ext uri="{FF2B5EF4-FFF2-40B4-BE49-F238E27FC236}">
                <a16:creationId xmlns:a16="http://schemas.microsoft.com/office/drawing/2014/main" id="{F4D83A7D-BA12-4AFE-BB64-41366F49ABC9}"/>
              </a:ext>
            </a:extLst>
          </p:cNvPr>
          <p:cNvSpPr/>
          <p:nvPr/>
        </p:nvSpPr>
        <p:spPr>
          <a:xfrm>
            <a:off x="4136439" y="4330490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8E51D87-727B-4F27-8567-A50B6AE12494}"/>
              </a:ext>
            </a:extLst>
          </p:cNvPr>
          <p:cNvSpPr/>
          <p:nvPr/>
        </p:nvSpPr>
        <p:spPr>
          <a:xfrm>
            <a:off x="4149575" y="4918832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3" name="Suorakulmio 42">
            <a:extLst>
              <a:ext uri="{FF2B5EF4-FFF2-40B4-BE49-F238E27FC236}">
                <a16:creationId xmlns:a16="http://schemas.microsoft.com/office/drawing/2014/main" id="{98B9DA7C-7E22-4A0B-97BC-EAB6B5026623}"/>
              </a:ext>
            </a:extLst>
          </p:cNvPr>
          <p:cNvSpPr/>
          <p:nvPr/>
        </p:nvSpPr>
        <p:spPr>
          <a:xfrm>
            <a:off x="4165333" y="5523666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517102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1883284" y="3918451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stCxn id="37" idx="3"/>
            <a:endCxn id="41" idx="1"/>
          </p:cNvCxnSpPr>
          <p:nvPr/>
        </p:nvCxnSpPr>
        <p:spPr>
          <a:xfrm>
            <a:off x="1907522" y="4517102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 flipV="1">
            <a:off x="1872768" y="5109567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 flipV="1">
            <a:off x="1896204" y="5714401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18867" y="94483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27636" y="1538551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1322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742587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7" name="Tekstiruutu 66">
            <a:extLst>
              <a:ext uri="{FF2B5EF4-FFF2-40B4-BE49-F238E27FC236}">
                <a16:creationId xmlns:a16="http://schemas.microsoft.com/office/drawing/2014/main" id="{50AB0AA1-FE33-4BDD-8A54-72B69D847837}"/>
              </a:ext>
            </a:extLst>
          </p:cNvPr>
          <p:cNvSpPr txBox="1"/>
          <p:nvPr/>
        </p:nvSpPr>
        <p:spPr>
          <a:xfrm>
            <a:off x="5627259" y="378137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8" name="Tekstiruutu 67">
            <a:extLst>
              <a:ext uri="{FF2B5EF4-FFF2-40B4-BE49-F238E27FC236}">
                <a16:creationId xmlns:a16="http://schemas.microsoft.com/office/drawing/2014/main" id="{AE468B80-5300-4C8B-8252-EE9511356D98}"/>
              </a:ext>
            </a:extLst>
          </p:cNvPr>
          <p:cNvSpPr txBox="1"/>
          <p:nvPr/>
        </p:nvSpPr>
        <p:spPr>
          <a:xfrm>
            <a:off x="5636028" y="4382979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9" name="Tekstiruutu 68">
            <a:extLst>
              <a:ext uri="{FF2B5EF4-FFF2-40B4-BE49-F238E27FC236}">
                <a16:creationId xmlns:a16="http://schemas.microsoft.com/office/drawing/2014/main" id="{B50AE283-48C9-4016-AAD5-917E3CE3881E}"/>
              </a:ext>
            </a:extLst>
          </p:cNvPr>
          <p:cNvSpPr txBox="1"/>
          <p:nvPr/>
        </p:nvSpPr>
        <p:spPr>
          <a:xfrm>
            <a:off x="5621065" y="496881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0" name="Tekstiruutu 69">
            <a:extLst>
              <a:ext uri="{FF2B5EF4-FFF2-40B4-BE49-F238E27FC236}">
                <a16:creationId xmlns:a16="http://schemas.microsoft.com/office/drawing/2014/main" id="{54845D89-9371-4698-BC40-E00B834A77F8}"/>
              </a:ext>
            </a:extLst>
          </p:cNvPr>
          <p:cNvSpPr txBox="1"/>
          <p:nvPr/>
        </p:nvSpPr>
        <p:spPr>
          <a:xfrm>
            <a:off x="5631454" y="5563366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Ryhmä 111">
            <a:extLst>
              <a:ext uri="{FF2B5EF4-FFF2-40B4-BE49-F238E27FC236}">
                <a16:creationId xmlns:a16="http://schemas.microsoft.com/office/drawing/2014/main" id="{633347AD-17E8-438F-B019-9DA0AC1E46A2}"/>
              </a:ext>
            </a:extLst>
          </p:cNvPr>
          <p:cNvGrpSpPr/>
          <p:nvPr/>
        </p:nvGrpSpPr>
        <p:grpSpPr>
          <a:xfrm>
            <a:off x="3528842" y="4208572"/>
            <a:ext cx="3690204" cy="337522"/>
            <a:chOff x="3773207" y="4208572"/>
            <a:chExt cx="3967051" cy="312639"/>
          </a:xfrm>
        </p:grpSpPr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76EFB68B-9159-40A3-AD6E-4CC3E6806D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nuoliyhdysviiva 109">
              <a:extLst>
                <a:ext uri="{FF2B5EF4-FFF2-40B4-BE49-F238E27FC236}">
                  <a16:creationId xmlns:a16="http://schemas.microsoft.com/office/drawing/2014/main" id="{24A76FA4-AE91-49DD-AEC1-6AB84FFDB54E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Ryhmä 112">
            <a:extLst>
              <a:ext uri="{FF2B5EF4-FFF2-40B4-BE49-F238E27FC236}">
                <a16:creationId xmlns:a16="http://schemas.microsoft.com/office/drawing/2014/main" id="{4E5E7A0E-4F4E-42A5-A0AC-72C0223F52E1}"/>
              </a:ext>
            </a:extLst>
          </p:cNvPr>
          <p:cNvGrpSpPr/>
          <p:nvPr/>
        </p:nvGrpSpPr>
        <p:grpSpPr>
          <a:xfrm>
            <a:off x="3531467" y="3612105"/>
            <a:ext cx="3681835" cy="337522"/>
            <a:chOff x="3773207" y="4208572"/>
            <a:chExt cx="3967051" cy="312639"/>
          </a:xfrm>
        </p:grpSpPr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9C93A1DC-ABCB-454A-B346-41F0A8BBE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nuoliyhdysviiva 114">
              <a:extLst>
                <a:ext uri="{FF2B5EF4-FFF2-40B4-BE49-F238E27FC236}">
                  <a16:creationId xmlns:a16="http://schemas.microsoft.com/office/drawing/2014/main" id="{AF6CF55B-17ED-4CFD-A3A2-A5893C2BF8A8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Ryhmä 115">
            <a:extLst>
              <a:ext uri="{FF2B5EF4-FFF2-40B4-BE49-F238E27FC236}">
                <a16:creationId xmlns:a16="http://schemas.microsoft.com/office/drawing/2014/main" id="{1F4BD159-0258-4AAC-B3FB-5112E5BC6435}"/>
              </a:ext>
            </a:extLst>
          </p:cNvPr>
          <p:cNvGrpSpPr/>
          <p:nvPr/>
        </p:nvGrpSpPr>
        <p:grpSpPr>
          <a:xfrm>
            <a:off x="3541973" y="4789267"/>
            <a:ext cx="3681835" cy="337522"/>
            <a:chOff x="3773207" y="4208572"/>
            <a:chExt cx="3967051" cy="312639"/>
          </a:xfrm>
        </p:grpSpPr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B603988F-2368-4F5A-8CF3-1E2A99A52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nuoliyhdysviiva 117">
              <a:extLst>
                <a:ext uri="{FF2B5EF4-FFF2-40B4-BE49-F238E27FC236}">
                  <a16:creationId xmlns:a16="http://schemas.microsoft.com/office/drawing/2014/main" id="{1FD8C933-F9A6-47F1-81CB-02FB222885B7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Ryhmä 118">
            <a:extLst>
              <a:ext uri="{FF2B5EF4-FFF2-40B4-BE49-F238E27FC236}">
                <a16:creationId xmlns:a16="http://schemas.microsoft.com/office/drawing/2014/main" id="{8B1FA220-3939-4854-8166-761E436172B6}"/>
              </a:ext>
            </a:extLst>
          </p:cNvPr>
          <p:cNvGrpSpPr/>
          <p:nvPr/>
        </p:nvGrpSpPr>
        <p:grpSpPr>
          <a:xfrm>
            <a:off x="3544598" y="5406755"/>
            <a:ext cx="3687410" cy="337522"/>
            <a:chOff x="3773207" y="4208572"/>
            <a:chExt cx="3967051" cy="312639"/>
          </a:xfrm>
        </p:grpSpPr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733F0AC0-80A3-4B2C-A188-AED6F76FF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nuoliyhdysviiva 120">
              <a:extLst>
                <a:ext uri="{FF2B5EF4-FFF2-40B4-BE49-F238E27FC236}">
                  <a16:creationId xmlns:a16="http://schemas.microsoft.com/office/drawing/2014/main" id="{E8AED8C0-7C3C-4A15-AF1E-1B3C90D3F27E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>
            <a:off x="5385957" y="1083332"/>
            <a:ext cx="23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77051"/>
            <a:ext cx="231876" cy="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 flipV="1">
            <a:off x="5408896" y="2270769"/>
            <a:ext cx="203777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>
            <a:off x="5424654" y="2879282"/>
            <a:ext cx="198408" cy="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uora nuoliyhdysviiva 130">
            <a:extLst>
              <a:ext uri="{FF2B5EF4-FFF2-40B4-BE49-F238E27FC236}">
                <a16:creationId xmlns:a16="http://schemas.microsoft.com/office/drawing/2014/main" id="{EDCE5D86-4407-4E66-996B-5165C324706A}"/>
              </a:ext>
            </a:extLst>
          </p:cNvPr>
          <p:cNvCxnSpPr>
            <a:stCxn id="40" idx="3"/>
            <a:endCxn id="67" idx="1"/>
          </p:cNvCxnSpPr>
          <p:nvPr/>
        </p:nvCxnSpPr>
        <p:spPr>
          <a:xfrm>
            <a:off x="5395760" y="3918451"/>
            <a:ext cx="231499" cy="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uora nuoliyhdysviiva 132">
            <a:extLst>
              <a:ext uri="{FF2B5EF4-FFF2-40B4-BE49-F238E27FC236}">
                <a16:creationId xmlns:a16="http://schemas.microsoft.com/office/drawing/2014/main" id="{0609A58F-1034-40BD-A19B-D29E6F5029B1}"/>
              </a:ext>
            </a:extLst>
          </p:cNvPr>
          <p:cNvCxnSpPr>
            <a:stCxn id="41" idx="3"/>
            <a:endCxn id="68" idx="1"/>
          </p:cNvCxnSpPr>
          <p:nvPr/>
        </p:nvCxnSpPr>
        <p:spPr>
          <a:xfrm>
            <a:off x="5405563" y="4521225"/>
            <a:ext cx="230465" cy="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uora nuoliyhdysviiva 134">
            <a:extLst>
              <a:ext uri="{FF2B5EF4-FFF2-40B4-BE49-F238E27FC236}">
                <a16:creationId xmlns:a16="http://schemas.microsoft.com/office/drawing/2014/main" id="{D288CD47-3ACC-4216-B236-A0601EA7BD27}"/>
              </a:ext>
            </a:extLst>
          </p:cNvPr>
          <p:cNvCxnSpPr>
            <a:stCxn id="42" idx="3"/>
            <a:endCxn id="69" idx="1"/>
          </p:cNvCxnSpPr>
          <p:nvPr/>
        </p:nvCxnSpPr>
        <p:spPr>
          <a:xfrm flipV="1">
            <a:off x="5418699" y="5107314"/>
            <a:ext cx="202366" cy="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uora nuoliyhdysviiva 136">
            <a:extLst>
              <a:ext uri="{FF2B5EF4-FFF2-40B4-BE49-F238E27FC236}">
                <a16:creationId xmlns:a16="http://schemas.microsoft.com/office/drawing/2014/main" id="{4122CA62-0580-4770-AD66-CC9B53FECBF2}"/>
              </a:ext>
            </a:extLst>
          </p:cNvPr>
          <p:cNvCxnSpPr>
            <a:stCxn id="43" idx="3"/>
            <a:endCxn id="70" idx="1"/>
          </p:cNvCxnSpPr>
          <p:nvPr/>
        </p:nvCxnSpPr>
        <p:spPr>
          <a:xfrm flipV="1">
            <a:off x="5434457" y="5701866"/>
            <a:ext cx="196997" cy="1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10124</TotalTime>
  <Words>1410</Words>
  <Application>Microsoft Office PowerPoint</Application>
  <PresentationFormat>Laajakuva</PresentationFormat>
  <Paragraphs>312</Paragraphs>
  <Slides>46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1316</cp:revision>
  <dcterms:created xsi:type="dcterms:W3CDTF">2017-12-07T08:30:07Z</dcterms:created>
  <dcterms:modified xsi:type="dcterms:W3CDTF">2018-03-16T13:35:55Z</dcterms:modified>
</cp:coreProperties>
</file>